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4" r:id="rId6"/>
    <p:sldId id="265" r:id="rId7"/>
    <p:sldId id="262" r:id="rId8"/>
    <p:sldId id="266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43F2AB-186C-49E6-8AA6-7B80FB4FBF0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2ED2F23-3FE9-43E2-AC8E-DA90D18FBA8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221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F2AB-186C-49E6-8AA6-7B80FB4FBF0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2F23-3FE9-43E2-AC8E-DA90D18F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2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F2AB-186C-49E6-8AA6-7B80FB4FBF0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2F23-3FE9-43E2-AC8E-DA90D18F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F2AB-186C-49E6-8AA6-7B80FB4FBF0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2F23-3FE9-43E2-AC8E-DA90D18F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1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643F2AB-186C-49E6-8AA6-7B80FB4FBF0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2ED2F23-3FE9-43E2-AC8E-DA90D18FBA8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46546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F2AB-186C-49E6-8AA6-7B80FB4FBF0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2F23-3FE9-43E2-AC8E-DA90D18F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32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F2AB-186C-49E6-8AA6-7B80FB4FBF0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2F23-3FE9-43E2-AC8E-DA90D18F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71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F2AB-186C-49E6-8AA6-7B80FB4FBF0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2F23-3FE9-43E2-AC8E-DA90D18F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F2AB-186C-49E6-8AA6-7B80FB4FBF0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2F23-3FE9-43E2-AC8E-DA90D18F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643F2AB-186C-49E6-8AA6-7B80FB4FBF0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2ED2F23-3FE9-43E2-AC8E-DA90D18FBA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1505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643F2AB-186C-49E6-8AA6-7B80FB4FBF0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2ED2F23-3FE9-43E2-AC8E-DA90D18F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7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43F2AB-186C-49E6-8AA6-7B80FB4FBF0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2ED2F23-3FE9-43E2-AC8E-DA90D18FBA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846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38CFE-C908-4237-9BD3-2ED851C4B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4364" y="1468581"/>
            <a:ext cx="5597236" cy="3560619"/>
          </a:xfrm>
        </p:spPr>
        <p:txBody>
          <a:bodyPr/>
          <a:lstStyle/>
          <a:p>
            <a:r>
              <a:rPr lang="ru-RU" sz="6600" b="1" dirty="0">
                <a:latin typeface="Calibri" panose="020F0502020204030204" pitchFamily="34" charset="0"/>
                <a:cs typeface="Calibri" panose="020F0502020204030204" pitchFamily="34" charset="0"/>
              </a:rPr>
              <a:t>Режим</a:t>
            </a:r>
            <a:br>
              <a:rPr lang="ru-RU" sz="6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6600" b="1" dirty="0">
                <a:latin typeface="Calibri" panose="020F0502020204030204" pitchFamily="34" charset="0"/>
                <a:cs typeface="Calibri" panose="020F0502020204030204" pitchFamily="34" charset="0"/>
              </a:rPr>
              <a:t>дня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23DE17-C332-43ED-9FBD-4F19C1F5E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0600" y="5624945"/>
            <a:ext cx="8071400" cy="1219199"/>
          </a:xfrm>
        </p:spPr>
        <p:txBody>
          <a:bodyPr/>
          <a:lstStyle/>
          <a:p>
            <a:pPr algn="r"/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Выполнила: студентка </a:t>
            </a:r>
          </a:p>
          <a:p>
            <a:pPr algn="r"/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321Н1 группы </a:t>
            </a:r>
          </a:p>
          <a:p>
            <a:pPr algn="r"/>
            <a:r>
              <a:rPr lang="ru-RU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Жолтикова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 Вита</a:t>
            </a:r>
          </a:p>
        </p:txBody>
      </p:sp>
    </p:spTree>
    <p:extLst>
      <p:ext uri="{BB962C8B-B14F-4D97-AF65-F5344CB8AC3E}">
        <p14:creationId xmlns:p14="http://schemas.microsoft.com/office/powerpoint/2010/main" val="213399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2F4DA7-CBB8-4BA6-A5FD-BD7CDE620F59}"/>
              </a:ext>
            </a:extLst>
          </p:cNvPr>
          <p:cNvSpPr/>
          <p:nvPr/>
        </p:nvSpPr>
        <p:spPr>
          <a:xfrm>
            <a:off x="1177637" y="2050473"/>
            <a:ext cx="10460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Цель: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узнать какие последствия имеет несоблюдение режима дня; чем он может помочь ребенку.   </a:t>
            </a:r>
          </a:p>
        </p:txBody>
      </p:sp>
    </p:spTree>
    <p:extLst>
      <p:ext uri="{BB962C8B-B14F-4D97-AF65-F5344CB8AC3E}">
        <p14:creationId xmlns:p14="http://schemas.microsoft.com/office/powerpoint/2010/main" val="370897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D5D197-CA32-4424-A7DF-6F232D60E1AD}"/>
              </a:ext>
            </a:extLst>
          </p:cNvPr>
          <p:cNvSpPr/>
          <p:nvPr/>
        </p:nvSpPr>
        <p:spPr>
          <a:xfrm>
            <a:off x="1122218" y="1343890"/>
            <a:ext cx="104878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Режим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– это распорядок дел, действий. </a:t>
            </a:r>
          </a:p>
          <a:p>
            <a:pPr algn="r"/>
            <a:r>
              <a:rPr lang="ru-RU" sz="3600" i="1" dirty="0">
                <a:latin typeface="Calibri" panose="020F0502020204030204" pitchFamily="34" charset="0"/>
                <a:cs typeface="Calibri" panose="020F0502020204030204" pitchFamily="34" charset="0"/>
              </a:rPr>
              <a:t>Толковый словарь С.И. Ожегова</a:t>
            </a:r>
          </a:p>
          <a:p>
            <a:pPr algn="r"/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Режим дня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– это четкий распорядок жизни в течение суток, предусматривающий чередование бодрствования и сна, а также рациональную организацию различных видов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42927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3C1E9C-CD6B-40A0-9172-3144D7CCFCC6}"/>
              </a:ext>
            </a:extLst>
          </p:cNvPr>
          <p:cNvSpPr/>
          <p:nvPr/>
        </p:nvSpPr>
        <p:spPr>
          <a:xfrm>
            <a:off x="2369126" y="70458"/>
            <a:ext cx="8331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Примерный режим дня первоклассника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9E24FD-4074-4F84-9F8F-77523E2AB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9"/>
          <a:stretch/>
        </p:blipFill>
        <p:spPr>
          <a:xfrm>
            <a:off x="2369126" y="716789"/>
            <a:ext cx="8285018" cy="61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FCC26C-784E-4D88-849F-FE92B7214B19}"/>
              </a:ext>
            </a:extLst>
          </p:cNvPr>
          <p:cNvSpPr/>
          <p:nvPr/>
        </p:nvSpPr>
        <p:spPr>
          <a:xfrm>
            <a:off x="2496729" y="0"/>
            <a:ext cx="7916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Могут ли быть такие последствия?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889EFD-30EA-4535-B439-89F789550027}"/>
              </a:ext>
            </a:extLst>
          </p:cNvPr>
          <p:cNvSpPr/>
          <p:nvPr/>
        </p:nvSpPr>
        <p:spPr>
          <a:xfrm>
            <a:off x="1227474" y="1607128"/>
            <a:ext cx="98977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Проблемы с нервной системой.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Хороший аппетит.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Апатия, раздражительность.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Болезни.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Энергичность.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80196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ADF962-8B78-4B1B-9287-E4F8A670F8E6}"/>
              </a:ext>
            </a:extLst>
          </p:cNvPr>
          <p:cNvSpPr/>
          <p:nvPr/>
        </p:nvSpPr>
        <p:spPr>
          <a:xfrm>
            <a:off x="5147965" y="0"/>
            <a:ext cx="1651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Вывод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FDC0E4-FB59-4E44-AC72-C13248989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632" y="1219632"/>
            <a:ext cx="4418735" cy="44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095B38-DC02-4950-8760-31A6FC828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76" y="650874"/>
            <a:ext cx="4167188" cy="555625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1D92C4-4B3B-400C-911E-7111A076BD83}"/>
              </a:ext>
            </a:extLst>
          </p:cNvPr>
          <p:cNvSpPr/>
          <p:nvPr/>
        </p:nvSpPr>
        <p:spPr>
          <a:xfrm>
            <a:off x="5680364" y="178965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Книга «Правила успеваемости и режим дня школьника» В. А. </a:t>
            </a:r>
            <a:r>
              <a:rPr lang="ru-R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Крутецкая</a:t>
            </a: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05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F44A13-4D5E-42F0-8960-6269216B884A}"/>
              </a:ext>
            </a:extLst>
          </p:cNvPr>
          <p:cNvSpPr/>
          <p:nvPr/>
        </p:nvSpPr>
        <p:spPr>
          <a:xfrm>
            <a:off x="1288473" y="474345"/>
            <a:ext cx="78001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Brite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>
              <a:buAutoNum type="arabicPeriod"/>
            </a:pPr>
            <a:endParaRPr lang="ru-RU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>
              <a:buAutoNum type="arabicPeriod"/>
            </a:pP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>
              <a:buAutoNum type="arabicPeriod" startAt="2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Structured.</a:t>
            </a:r>
            <a:endParaRPr lang="ru-RU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>
              <a:buAutoNum type="arabicPeriod" startAt="2"/>
            </a:pPr>
            <a:endParaRPr lang="ru-RU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>
              <a:buAutoNum type="arabicPeriod" startAt="2"/>
            </a:pP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3.	</a:t>
            </a:r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Трекер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привычек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BBA77D-BA63-4CFC-ABE4-D3A426755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490" y="-1"/>
            <a:ext cx="6428510" cy="32142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D99E16-D8D4-4A42-8B50-DC2434DB8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7" y="3428999"/>
            <a:ext cx="4572003" cy="34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AD8D53-AD3E-4EA1-80C1-E1D3B7FC1E07}"/>
              </a:ext>
            </a:extLst>
          </p:cNvPr>
          <p:cNvSpPr/>
          <p:nvPr/>
        </p:nvSpPr>
        <p:spPr>
          <a:xfrm>
            <a:off x="1136071" y="2396836"/>
            <a:ext cx="1036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latin typeface="Calibri" panose="020F0502020204030204" pitchFamily="34" charset="0"/>
                <a:cs typeface="Calibri" panose="020F0502020204030204" pitchFamily="34" charset="0"/>
              </a:rPr>
              <a:t>«Легко только тому, кто не заставляет себя делать то, что надо».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9776F3-8DE3-4ACA-919F-96861DF0745D}"/>
              </a:ext>
            </a:extLst>
          </p:cNvPr>
          <p:cNvSpPr/>
          <p:nvPr/>
        </p:nvSpPr>
        <p:spPr>
          <a:xfrm>
            <a:off x="7773495" y="4258179"/>
            <a:ext cx="4043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latin typeface="Calibri" panose="020F0502020204030204" pitchFamily="34" charset="0"/>
                <a:cs typeface="Calibri" panose="020F0502020204030204" pitchFamily="34" charset="0"/>
              </a:rPr>
              <a:t>В. 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3345357602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70</TotalTime>
  <Words>138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Gill Sans MT</vt:lpstr>
      <vt:lpstr>Impact</vt:lpstr>
      <vt:lpstr>Эмблема</vt:lpstr>
      <vt:lpstr>Режим 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8</cp:revision>
  <dcterms:created xsi:type="dcterms:W3CDTF">2024-03-31T16:01:40Z</dcterms:created>
  <dcterms:modified xsi:type="dcterms:W3CDTF">2024-04-02T16:33:27Z</dcterms:modified>
</cp:coreProperties>
</file>